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3"/>
  </p:handoutMasterIdLst>
  <p:sldIdLst>
    <p:sldId id="257" r:id="rId2"/>
  </p:sldIdLst>
  <p:sldSz cx="6480175" cy="8640763"/>
  <p:notesSz cx="6858000" cy="9144000"/>
  <p:defaultTextStyle>
    <a:defPPr>
      <a:defRPr lang="tr-TR"/>
    </a:defPPr>
    <a:lvl1pPr marL="0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1984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3969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5953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7936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59920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1906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3889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5873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1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48" autoAdjust="0"/>
    <p:restoredTop sz="94660"/>
  </p:normalViewPr>
  <p:slideViewPr>
    <p:cSldViewPr snapToGrid="0">
      <p:cViewPr varScale="1">
        <p:scale>
          <a:sx n="91" d="100"/>
          <a:sy n="91" d="100"/>
        </p:scale>
        <p:origin x="3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F511F-32BA-4465-9855-45D4371CBEAB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2A96C-3F57-424C-88E2-4AB4A553D3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448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414125"/>
            <a:ext cx="5508149" cy="3008266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4538401"/>
            <a:ext cx="4860131" cy="2086184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941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109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2154193"/>
            <a:ext cx="5589151" cy="3594317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5782513"/>
            <a:ext cx="5589151" cy="1890166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248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2300203"/>
            <a:ext cx="2754074" cy="54824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2300203"/>
            <a:ext cx="2754074" cy="54824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427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60043"/>
            <a:ext cx="5589151" cy="16701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2118188"/>
            <a:ext cx="2741417" cy="1038091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3156278"/>
            <a:ext cx="2741417" cy="4642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2118188"/>
            <a:ext cx="2754918" cy="1038091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3156278"/>
            <a:ext cx="2754918" cy="4642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653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231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341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76051"/>
            <a:ext cx="2090025" cy="2016178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1244112"/>
            <a:ext cx="3280589" cy="6140542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592229"/>
            <a:ext cx="2090025" cy="4802425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420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76051"/>
            <a:ext cx="2090025" cy="2016178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1244112"/>
            <a:ext cx="3280589" cy="6140542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592229"/>
            <a:ext cx="2090025" cy="4802425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749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512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460041"/>
            <a:ext cx="1397288" cy="73226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460041"/>
            <a:ext cx="4110861" cy="73226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523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460043"/>
            <a:ext cx="5589151" cy="1670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2300203"/>
            <a:ext cx="5589151" cy="548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8008709"/>
            <a:ext cx="1458039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83847-1405-43BC-A195-4BE90AA64533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8008709"/>
            <a:ext cx="2187059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8008709"/>
            <a:ext cx="1458039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35"/>
            <a:ext cx="6480175" cy="865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8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547" y="1971167"/>
            <a:ext cx="5137079" cy="1345182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DD1F26"/>
                </a:solidFill>
                <a:latin typeface="Arial Black" panose="020B0A04020102020204" pitchFamily="34" charset="0"/>
              </a:rPr>
              <a:t>DUYURU</a:t>
            </a:r>
            <a:endParaRPr lang="tr-TR" sz="2600" dirty="0">
              <a:solidFill>
                <a:srgbClr val="DD1F26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547" y="3513083"/>
            <a:ext cx="5137079" cy="38123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1800" dirty="0"/>
              <a:t>Kıymetli Vatandaşlarımız, </a:t>
            </a:r>
          </a:p>
          <a:p>
            <a:pPr marL="0" indent="0">
              <a:buNone/>
            </a:pPr>
            <a:r>
              <a:rPr lang="tr-TR" sz="1800" dirty="0"/>
              <a:t> </a:t>
            </a:r>
          </a:p>
          <a:p>
            <a:pPr marL="0" indent="0">
              <a:buNone/>
            </a:pPr>
            <a:r>
              <a:rPr lang="tr-TR" sz="1800"/>
              <a:t>Başkonsolosluğumuz </a:t>
            </a:r>
            <a:r>
              <a:rPr lang="tr-TR" sz="1800" dirty="0"/>
              <a:t>Çalışma ve Sosyal Güvenlik Ataşeliği 16-26 Eylül 2026 tarihleri arasında hizmet </a:t>
            </a:r>
            <a:r>
              <a:rPr lang="tr-TR" sz="1800"/>
              <a:t>veremeyecektir.</a:t>
            </a:r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/>
              <a:t>Saygıyla duyurulur.</a:t>
            </a:r>
          </a:p>
          <a:p>
            <a:pPr marL="0" indent="0">
              <a:buNone/>
            </a:pPr>
            <a:r>
              <a:rPr lang="tr-TR" sz="1800" dirty="0"/>
              <a:t> </a:t>
            </a:r>
          </a:p>
          <a:p>
            <a:pPr marL="0" indent="0">
              <a:buNone/>
            </a:pPr>
            <a:r>
              <a:rPr lang="tr-TR" sz="1800" dirty="0"/>
              <a:t>T.C. Cidde Başkonsolosluğu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85741" y="3069768"/>
            <a:ext cx="1606071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80431" y="1538324"/>
            <a:ext cx="6014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100" b="1" dirty="0">
                <a:solidFill>
                  <a:srgbClr val="DD1F26"/>
                </a:solidFill>
                <a:latin typeface="Myriad Pro" panose="020B0503030403020204" pitchFamily="34" charset="0"/>
              </a:rPr>
              <a:t>CİDDE</a:t>
            </a:r>
          </a:p>
        </p:txBody>
      </p:sp>
    </p:spTree>
    <p:extLst>
      <p:ext uri="{BB962C8B-B14F-4D97-AF65-F5344CB8AC3E}">
        <p14:creationId xmlns:p14="http://schemas.microsoft.com/office/powerpoint/2010/main" val="4183322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</TotalTime>
  <Words>5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Myriad Pro</vt:lpstr>
      <vt:lpstr>Office Theme</vt:lpstr>
      <vt:lpstr>DUYURU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T.C. VİLNİUS BÜYÜKELÇİLİĞİ KONSOLOSLUK DUYURUSU (2023/3)</dc:title>
  <dc:creator>GÖRSEL</dc:creator>
  <cp:lastModifiedBy>Alper Durukan</cp:lastModifiedBy>
  <cp:revision>21</cp:revision>
  <dcterms:created xsi:type="dcterms:W3CDTF">2023-03-13T06:47:26Z</dcterms:created>
  <dcterms:modified xsi:type="dcterms:W3CDTF">2026-09-15T14:32:39Z</dcterms:modified>
</cp:coreProperties>
</file>