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57" r:id="rId2"/>
  </p:sldIdLst>
  <p:sldSz cx="6480175" cy="8640763"/>
  <p:notesSz cx="6858000" cy="9144000"/>
  <p:defaultTextStyle>
    <a:defPPr>
      <a:defRPr lang="tr-TR"/>
    </a:defPPr>
    <a:lvl1pPr marL="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1984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396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595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793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59920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1906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3889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5873" algn="l" defTabSz="863969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1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48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F511F-32BA-4465-9855-45D4371CBEAB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2A96C-3F57-424C-88E2-4AB4A553D3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448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414125"/>
            <a:ext cx="5508149" cy="3008266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4538401"/>
            <a:ext cx="4860131" cy="2086184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41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109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154193"/>
            <a:ext cx="5589151" cy="3594317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5782513"/>
            <a:ext cx="5589151" cy="1890166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248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2300203"/>
            <a:ext cx="2754074" cy="5482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2300203"/>
            <a:ext cx="2754074" cy="54824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427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460043"/>
            <a:ext cx="5589151" cy="16701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2118188"/>
            <a:ext cx="2741417" cy="103809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3156278"/>
            <a:ext cx="2741417" cy="4642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2118188"/>
            <a:ext cx="2754918" cy="103809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3156278"/>
            <a:ext cx="2754918" cy="46424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53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31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341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6051"/>
            <a:ext cx="2090025" cy="2016178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244112"/>
            <a:ext cx="3280589" cy="6140542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592229"/>
            <a:ext cx="2090025" cy="480242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42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6051"/>
            <a:ext cx="2090025" cy="2016178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244112"/>
            <a:ext cx="3280589" cy="6140542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2592229"/>
            <a:ext cx="2090025" cy="4802425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492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512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460041"/>
            <a:ext cx="1397288" cy="73226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460041"/>
            <a:ext cx="4110861" cy="73226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523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460043"/>
            <a:ext cx="5589151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300203"/>
            <a:ext cx="5589151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8008709"/>
            <a:ext cx="145803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83847-1405-43BC-A195-4BE90AA64533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8008709"/>
            <a:ext cx="218705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8008709"/>
            <a:ext cx="1458039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941EF-5925-46E7-85D8-3194F1FF26E4}" type="slidenum">
              <a:rPr lang="tr-TR" smtClean="0"/>
              <a:t>‹#›</a:t>
            </a:fld>
            <a:endParaRPr lang="tr-T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35"/>
            <a:ext cx="6480175" cy="865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8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48035" rtl="0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l" defTabSz="648035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l" defTabSz="648035" rtl="0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l" defTabSz="648035" rtl="0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onsulate.jeddah@mfa.gov.t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547" y="1971167"/>
            <a:ext cx="5137079" cy="1345182"/>
          </a:xfrm>
        </p:spPr>
        <p:txBody>
          <a:bodyPr>
            <a:normAutofit/>
          </a:bodyPr>
          <a:lstStyle/>
          <a:p>
            <a:r>
              <a:rPr lang="ar-SA" dirty="0"/>
              <a:t>اجازة اليوم الوطني السعودي</a:t>
            </a:r>
            <a:endParaRPr lang="tr-TR" sz="2600" dirty="0">
              <a:solidFill>
                <a:srgbClr val="DD1F26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47" y="3513083"/>
            <a:ext cx="5137079" cy="3812391"/>
          </a:xfrm>
        </p:spPr>
        <p:txBody>
          <a:bodyPr>
            <a:noAutofit/>
          </a:bodyPr>
          <a:lstStyle/>
          <a:p>
            <a:pPr marL="0" indent="0" rtl="1">
              <a:buNone/>
            </a:pPr>
            <a:r>
              <a:rPr lang="ar-SA" sz="1200" dirty="0"/>
              <a:t>ستقوم القنصلية العامة بإغلاق ابوابها امام المراجعين يومي الاربعاء والخميس الموافق:23-24 سبتمبر 2026م بمناسبة اليوم الوطني السعودي.</a:t>
            </a:r>
            <a:endParaRPr lang="tr-TR" sz="1200" dirty="0"/>
          </a:p>
          <a:p>
            <a:pPr rtl="1"/>
            <a:endParaRPr lang="tr-TR" sz="1200" dirty="0"/>
          </a:p>
          <a:p>
            <a:pPr marL="0" indent="0" rtl="1">
              <a:buNone/>
            </a:pPr>
            <a:r>
              <a:rPr lang="ar-SA" sz="1200" dirty="0"/>
              <a:t>وستبدأ بتقديم الخدمات للمراجعين ومباشرة العمل اعتبارا من يوم الاحد الموافق: 27 سبتمبر 2026 م</a:t>
            </a:r>
            <a:endParaRPr lang="tr-TR" sz="1200" dirty="0"/>
          </a:p>
          <a:p>
            <a:pPr marL="0" indent="0" rtl="1">
              <a:buNone/>
            </a:pPr>
            <a:endParaRPr lang="tr-TR" sz="1200" dirty="0"/>
          </a:p>
          <a:p>
            <a:pPr marL="0" indent="0" rtl="1">
              <a:buNone/>
            </a:pPr>
            <a:r>
              <a:rPr lang="ar-SA" sz="1200" dirty="0"/>
              <a:t>كما وبإمكان المواطنين الأتراك في الحالات </a:t>
            </a:r>
            <a:r>
              <a:rPr lang="ar-SA" sz="1200" u="sng" dirty="0"/>
              <a:t>الطارئة</a:t>
            </a:r>
            <a:r>
              <a:rPr lang="ar-SA" sz="1200" dirty="0"/>
              <a:t> في هذه الفترة التواصل على الرقم أدناه:</a:t>
            </a:r>
            <a:endParaRPr lang="tr-TR" sz="1200" dirty="0"/>
          </a:p>
          <a:p>
            <a:pPr marL="0" indent="0">
              <a:buNone/>
            </a:pPr>
            <a:r>
              <a:rPr lang="tr-TR" sz="1200" dirty="0"/>
              <a:t>+966 </a:t>
            </a:r>
            <a:r>
              <a:rPr lang="ar-SA" sz="1200" dirty="0"/>
              <a:t>)</a:t>
            </a:r>
            <a:r>
              <a:rPr lang="tr-TR" sz="1200" dirty="0"/>
              <a:t>53 </a:t>
            </a:r>
            <a:r>
              <a:rPr lang="ar-SA" sz="1200" dirty="0"/>
              <a:t>(</a:t>
            </a:r>
            <a:r>
              <a:rPr lang="tr-TR" sz="1200" dirty="0"/>
              <a:t>207 96 51</a:t>
            </a:r>
          </a:p>
          <a:p>
            <a:pPr marL="0" indent="0" rtl="1">
              <a:buNone/>
            </a:pPr>
            <a:r>
              <a:rPr lang="ar-SA" sz="1200" dirty="0"/>
              <a:t>أو على عنوان البريد الالكتروني أدناه التابع للقنصلية العامة: </a:t>
            </a:r>
            <a:r>
              <a:rPr lang="tr-TR" sz="1200" u="sng" dirty="0">
                <a:hlinkClick r:id="rId2"/>
              </a:rPr>
              <a:t>consulate.jeddah@mfa.gov.tr</a:t>
            </a:r>
            <a:r>
              <a:rPr lang="ar-SA" sz="1200" dirty="0"/>
              <a:t> </a:t>
            </a:r>
            <a:endParaRPr lang="tr-TR" sz="1200" dirty="0"/>
          </a:p>
          <a:p>
            <a:pPr marL="0" indent="0" rtl="1">
              <a:buNone/>
            </a:pPr>
            <a:r>
              <a:rPr lang="ar-SA" sz="1200" dirty="0"/>
              <a:t>مع اطيب التحيات</a:t>
            </a:r>
            <a:endParaRPr lang="tr-TR" sz="1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85741" y="3069768"/>
            <a:ext cx="1606071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80432" y="1538324"/>
            <a:ext cx="6014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100" b="1" dirty="0">
                <a:solidFill>
                  <a:srgbClr val="DD1F26"/>
                </a:solidFill>
                <a:latin typeface="Myriad Pro" panose="020B0503030403020204" pitchFamily="34" charset="0"/>
              </a:rPr>
              <a:t>CİDDE</a:t>
            </a:r>
          </a:p>
        </p:txBody>
      </p:sp>
    </p:spTree>
    <p:extLst>
      <p:ext uri="{BB962C8B-B14F-4D97-AF65-F5344CB8AC3E}">
        <p14:creationId xmlns:p14="http://schemas.microsoft.com/office/powerpoint/2010/main" val="4183322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47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Myriad Pro</vt:lpstr>
      <vt:lpstr>Times New Roman</vt:lpstr>
      <vt:lpstr>Office Theme</vt:lpstr>
      <vt:lpstr>اجازة اليوم الوطني السعودي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 VİLNİUS BÜYÜKELÇİLİĞİ KONSOLOSLUK DUYURUSU (2023/3)</dc:title>
  <dc:creator>GÖRSEL</dc:creator>
  <cp:lastModifiedBy>Alper Durukan</cp:lastModifiedBy>
  <cp:revision>27</cp:revision>
  <dcterms:created xsi:type="dcterms:W3CDTF">2023-03-13T06:47:26Z</dcterms:created>
  <dcterms:modified xsi:type="dcterms:W3CDTF">2026-09-20T12:42:31Z</dcterms:modified>
</cp:coreProperties>
</file>